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6" r:id="rId7"/>
    <p:sldId id="317" r:id="rId8"/>
    <p:sldId id="313" r:id="rId9"/>
    <p:sldId id="314" r:id="rId10"/>
    <p:sldId id="318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47" d="100"/>
          <a:sy n="47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Headers</a:t>
            </a:r>
            <a:br>
              <a:rPr lang="en-IN" sz="3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IN" sz="3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Analyzer</a:t>
            </a:r>
            <a:br>
              <a:rPr lang="en-IN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solidFill>
                  <a:srgbClr val="FC05CB"/>
                </a:solidFill>
              </a:rPr>
              <a:t>Lekkasha</a:t>
            </a:r>
            <a:r>
              <a:rPr lang="en-US" sz="1800" dirty="0">
                <a:solidFill>
                  <a:srgbClr val="FC05CB"/>
                </a:solidFill>
              </a:rPr>
              <a:t> prasad S.R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21E2D-E2F5-A5C9-F81B-4D8F168B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9"/>
            <a:ext cx="12192000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132D-AB47-09B8-8A83-0BF8B5F7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779"/>
            <a:ext cx="12191999" cy="900520"/>
          </a:xfrm>
        </p:spPr>
        <p:txBody>
          <a:bodyPr>
            <a:normAutofit/>
          </a:bodyPr>
          <a:lstStyle/>
          <a:p>
            <a:r>
              <a:rPr lang="en-US" dirty="0"/>
              <a:t>Introduction to Security Headers Analyzer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799F6-74DA-1E27-EA64-97015190F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242646"/>
            <a:ext cx="9440034" cy="5228492"/>
          </a:xfrm>
        </p:spPr>
        <p:txBody>
          <a:bodyPr/>
          <a:lstStyle/>
          <a:p>
            <a:pPr algn="just"/>
            <a:r>
              <a:rPr lang="en-US" dirty="0"/>
              <a:t>The Security Headers Analyzer is a web-based tool designed to assess the security posture of websites by analyzing their HTTP response headers.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Objective: </a:t>
            </a:r>
          </a:p>
          <a:p>
            <a:pPr algn="just"/>
            <a:r>
              <a:rPr lang="en-US" dirty="0"/>
              <a:t>Analyze and store security headers of a website to assess its security posture.</a:t>
            </a:r>
          </a:p>
          <a:p>
            <a:pPr algn="just"/>
            <a:r>
              <a:rPr lang="en-US" dirty="0"/>
              <a:t>Understand the impact of the Security Headers Analyzer on website security practices.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Technologies: HTML, CSS, PHP, </a:t>
            </a:r>
            <a:r>
              <a:rPr lang="en-US" dirty="0" err="1"/>
              <a:t>cURL</a:t>
            </a:r>
            <a:r>
              <a:rPr lang="en-US" dirty="0"/>
              <a:t>, and MySQL.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334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977D-368F-4C9F-B178-4CF59755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454316"/>
          </a:xfrm>
        </p:spPr>
        <p:txBody>
          <a:bodyPr>
            <a:noAutofit/>
          </a:bodyPr>
          <a:lstStyle/>
          <a:p>
            <a:pPr algn="l"/>
            <a:r>
              <a:rPr lang="en-IN" sz="2600" b="1" dirty="0"/>
              <a:t>User Interface Overview:-</a:t>
            </a:r>
            <a:br>
              <a:rPr lang="en-IN" sz="2600" dirty="0"/>
            </a:br>
            <a:br>
              <a:rPr lang="en-IN" sz="2600" dirty="0"/>
            </a:br>
            <a:r>
              <a:rPr lang="en-US" sz="2600" dirty="0"/>
              <a:t>HTML and CSS: Simple form for URL input.</a:t>
            </a:r>
            <a:br>
              <a:rPr lang="en-US" sz="2600" dirty="0"/>
            </a:br>
            <a:r>
              <a:rPr lang="en-US" sz="2600" dirty="0"/>
              <a:t>Form Design: Text input for URL and submit button.</a:t>
            </a:r>
            <a:br>
              <a:rPr lang="en-US" sz="2600" dirty="0"/>
            </a:br>
            <a:br>
              <a:rPr lang="en-US" sz="2600" b="1" dirty="0"/>
            </a:br>
            <a:r>
              <a:rPr lang="en-US" sz="2600" b="1" dirty="0"/>
              <a:t>PHP Backend Overview:-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Form Handling: Processes URL input on form submission.</a:t>
            </a:r>
            <a:br>
              <a:rPr lang="en-US" sz="2600" dirty="0"/>
            </a:br>
            <a:r>
              <a:rPr lang="en-US" sz="2600" dirty="0" err="1"/>
              <a:t>cURL</a:t>
            </a:r>
            <a:r>
              <a:rPr lang="en-US" sz="2600" dirty="0"/>
              <a:t> for Header Fetching: Uses PHP's </a:t>
            </a:r>
            <a:r>
              <a:rPr lang="en-US" sz="2600" dirty="0" err="1"/>
              <a:t>cURL</a:t>
            </a:r>
            <a:r>
              <a:rPr lang="en-US" sz="2600" dirty="0"/>
              <a:t> library to fetch headers.</a:t>
            </a:r>
            <a:br>
              <a:rPr lang="en-US" sz="2600" dirty="0"/>
            </a:br>
            <a:br>
              <a:rPr lang="en-US" sz="2600" b="1" dirty="0"/>
            </a:br>
            <a:r>
              <a:rPr lang="en-US" sz="2600" b="1" dirty="0"/>
              <a:t>Analyzing Security Headers with </a:t>
            </a:r>
            <a:r>
              <a:rPr lang="en-US" sz="2600" b="1" dirty="0" err="1"/>
              <a:t>cURL</a:t>
            </a:r>
            <a:r>
              <a:rPr lang="en-US" sz="2600" b="1" dirty="0"/>
              <a:t>:-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 err="1"/>
              <a:t>cURL</a:t>
            </a:r>
            <a:r>
              <a:rPr lang="en-US" sz="2600" dirty="0"/>
              <a:t> Options: CURLOPT_URL, CURLOPT_RETURNTRANSFER, CURLOPT_HEADER.</a:t>
            </a:r>
            <a:br>
              <a:rPr lang="en-US" sz="2600" dirty="0"/>
            </a:br>
            <a:r>
              <a:rPr lang="en-US" sz="2600" dirty="0"/>
              <a:t>Header Parsing: Identifies security-related headers.</a:t>
            </a:r>
            <a:br>
              <a:rPr lang="en-US" sz="2600" dirty="0"/>
            </a:br>
            <a:br>
              <a:rPr lang="en-US" sz="2600" dirty="0"/>
            </a:b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47435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3D4A-4700-1F0E-3CCD-9294A1F9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0" y="-749070"/>
            <a:ext cx="11671539" cy="1828801"/>
          </a:xfrm>
        </p:spPr>
        <p:txBody>
          <a:bodyPr/>
          <a:lstStyle/>
          <a:p>
            <a:r>
              <a:rPr lang="en-US" dirty="0"/>
              <a:t>Database Integration and Data Insertion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1595E-F9E6-FA63-9A4E-B4B7B4F2D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055" y="1084641"/>
            <a:ext cx="10821307" cy="5369195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Database Connection:-</a:t>
            </a:r>
          </a:p>
          <a:p>
            <a:pPr algn="l"/>
            <a:r>
              <a:rPr lang="en-US" sz="2600" dirty="0"/>
              <a:t>Establishes a connection to a MySQL database using PHP's </a:t>
            </a:r>
            <a:r>
              <a:rPr lang="en-US" sz="2600" dirty="0" err="1"/>
              <a:t>MySQLi</a:t>
            </a:r>
            <a:r>
              <a:rPr lang="en-US" sz="2600" dirty="0"/>
              <a:t>. This step is crucial for interacting with the database.</a:t>
            </a:r>
          </a:p>
          <a:p>
            <a:pPr algn="l"/>
            <a:r>
              <a:rPr lang="en-US" sz="2600" b="1" dirty="0"/>
              <a:t>SQL Query Preparation:-</a:t>
            </a:r>
          </a:p>
          <a:p>
            <a:pPr algn="l"/>
            <a:r>
              <a:rPr lang="en-US" sz="2600" dirty="0"/>
              <a:t> Constructs an SQL INSERT INTO statement to add new records to a table. This statement specifies the table and the columns where the data will be inserted.</a:t>
            </a:r>
          </a:p>
          <a:p>
            <a:pPr algn="l"/>
            <a:r>
              <a:rPr lang="en-US" sz="2600" b="1" dirty="0"/>
              <a:t>Data Insertion:-</a:t>
            </a:r>
          </a:p>
          <a:p>
            <a:pPr algn="l"/>
            <a:r>
              <a:rPr lang="en-US" sz="2600" dirty="0"/>
              <a:t> Executes the SQL query to insert the analyzed security headers into the database. This involves converting the collected headers into a format suitable for the database and ensuring that the data is correctly mapped to the table's columns.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03421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0EDF-2C4F-5D88-83E0-583B90F33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478" y="163480"/>
            <a:ext cx="9440034" cy="961936"/>
          </a:xfrm>
        </p:spPr>
        <p:txBody>
          <a:bodyPr/>
          <a:lstStyle/>
          <a:p>
            <a:r>
              <a:rPr lang="en-IN" dirty="0"/>
              <a:t>Analysis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AAE04-4AE7-E40E-E212-13658FB5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336431"/>
            <a:ext cx="10457892" cy="5087815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/>
              <a:t>User Input:-</a:t>
            </a:r>
          </a:p>
          <a:p>
            <a:pPr algn="l"/>
            <a:r>
              <a:rPr lang="en-US" sz="2600" dirty="0"/>
              <a:t>Users input the URL of the website they want to analyze into the Security Headers Analyzer tool.</a:t>
            </a:r>
          </a:p>
          <a:p>
            <a:pPr algn="l"/>
            <a:r>
              <a:rPr lang="en-US" sz="2600" dirty="0"/>
              <a:t>This URL serves as the target for fetching HTTP response headers.</a:t>
            </a:r>
          </a:p>
          <a:p>
            <a:pPr algn="l"/>
            <a:r>
              <a:rPr lang="en-US" sz="2600" b="1" dirty="0"/>
              <a:t>Header Retrieval:-</a:t>
            </a:r>
          </a:p>
          <a:p>
            <a:pPr algn="l"/>
            <a:r>
              <a:rPr lang="en-US" sz="2600" dirty="0"/>
              <a:t>The Security Headers Analyzer utilizes the </a:t>
            </a:r>
            <a:r>
              <a:rPr lang="en-US" sz="2600" dirty="0" err="1"/>
              <a:t>cURL</a:t>
            </a:r>
            <a:r>
              <a:rPr lang="en-US" sz="2600" dirty="0"/>
              <a:t> library to initiate a request to the specified URL.</a:t>
            </a:r>
          </a:p>
          <a:p>
            <a:pPr algn="l"/>
            <a:r>
              <a:rPr lang="en-US" sz="2600" dirty="0"/>
              <a:t>This request retrieves the HTTP response headers sent by the web server in response to the request.</a:t>
            </a:r>
          </a:p>
          <a:p>
            <a:pPr algn="l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6326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E325-FB8E-3EB4-070A-C90D606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32585"/>
          </a:xfrm>
        </p:spPr>
        <p:txBody>
          <a:bodyPr>
            <a:noAutofit/>
          </a:bodyPr>
          <a:lstStyle/>
          <a:p>
            <a:pPr algn="l"/>
            <a:r>
              <a:rPr lang="en-US" sz="2600" b="1" dirty="0"/>
              <a:t>Parsing and Analysis:-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Upon receiving the HTTP response headers, the Security Headers Analyzer parses the headers to extract relevant security-related information.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It identifies various security headers present in the response, such as Content Security Policy (CSP), Strict-Transport-Security (HSTS), Cross-Origin Resource Sharing (CORS), and more.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The tool then analyzes each security header to determine its configuration and adherence to security best practices.</a:t>
            </a:r>
            <a:br>
              <a:rPr lang="en-US" sz="2600" dirty="0"/>
            </a:br>
            <a:br>
              <a:rPr lang="en-US" sz="2600" b="1" dirty="0"/>
            </a:br>
            <a:r>
              <a:rPr lang="en-US" sz="2600" b="1" dirty="0"/>
              <a:t>Presentation of Results:-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dirty="0"/>
              <a:t>Finally, the Security Headers Analyzer presents the analysis results to the user in a clear and understandable format.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This presentation of results enables users to gain insights into the security posture of the analyzed website and identify areas for improvement.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01960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07E4-EA93-5CCE-A7A5-D3C8AFF45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  <a:t>Conclusion</a:t>
            </a:r>
            <a:br>
              <a:rPr lang="en-IN" b="0" i="0" dirty="0">
                <a:solidFill>
                  <a:srgbClr val="E8EAEC"/>
                </a:solidFill>
                <a:effectLst/>
                <a:highlight>
                  <a:srgbClr val="171719"/>
                </a:highlight>
                <a:latin typeface="DM Sans" pitchFamily="2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7080-339A-F9D2-5977-C7A102D7F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192379"/>
            <a:ext cx="9440034" cy="2197768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Purpose: Demonstrates analyzing and storing security headers using PHP, </a:t>
            </a:r>
            <a:r>
              <a:rPr lang="en-US" sz="2600" dirty="0" err="1"/>
              <a:t>cURL</a:t>
            </a:r>
            <a:r>
              <a:rPr lang="en-US" sz="2600" dirty="0"/>
              <a:t>, and MySQL.</a:t>
            </a:r>
          </a:p>
          <a:p>
            <a:pPr algn="l"/>
            <a:r>
              <a:rPr lang="en-US" sz="2600" dirty="0"/>
              <a:t>Benefits: Assesses website security posture by identifying and storing important security headers.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00135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D7B7-B361-439C-D8B2-F3F2DA0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239486"/>
            <a:ext cx="10353762" cy="1257300"/>
          </a:xfrm>
        </p:spPr>
        <p:txBody>
          <a:bodyPr/>
          <a:lstStyle/>
          <a:p>
            <a:r>
              <a:rPr lang="en-US" dirty="0"/>
              <a:t>Screenshot:-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527A9-B715-E08C-F8CA-4CF7DEF4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5" y="759129"/>
            <a:ext cx="8882744" cy="60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C9678-E110-C44B-1693-C91C0829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0"/>
            <a:ext cx="8931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1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Psychedelic vibrant</Template>
  <TotalTime>86</TotalTime>
  <Words>521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DM Sans</vt:lpstr>
      <vt:lpstr>Goudy Old Style</vt:lpstr>
      <vt:lpstr>Wingdings 2</vt:lpstr>
      <vt:lpstr>SlateVTI</vt:lpstr>
      <vt:lpstr>Security Headers Analyzer </vt:lpstr>
      <vt:lpstr>Introduction to Security Headers Analyzer</vt:lpstr>
      <vt:lpstr>User Interface Overview:-  HTML and CSS: Simple form for URL input. Form Design: Text input for URL and submit button.  PHP Backend Overview:-  Form Handling: Processes URL input on form submission. cURL for Header Fetching: Uses PHP's cURL library to fetch headers.  Analyzing Security Headers with cURL:-  cURL Options: CURLOPT_URL, CURLOPT_RETURNTRANSFER, CURLOPT_HEADER. Header Parsing: Identifies security-related headers.  </vt:lpstr>
      <vt:lpstr>Database Integration and Data Insertion</vt:lpstr>
      <vt:lpstr>Analysis Process</vt:lpstr>
      <vt:lpstr>Parsing and Analysis:-  Upon receiving the HTTP response headers, the Security Headers Analyzer parses the headers to extract relevant security-related information.  It identifies various security headers present in the response, such as Content Security Policy (CSP), Strict-Transport-Security (HSTS), Cross-Origin Resource Sharing (CORS), and more.  The tool then analyzes each security header to determine its configuration and adherence to security best practices.  Presentation of Results:-  Finally, the Security Headers Analyzer presents the analysis results to the user in a clear and understandable format.  This presentation of results enables users to gain insights into the security posture of the analyzed website and identify areas for improvement.</vt:lpstr>
      <vt:lpstr>Conclusion </vt:lpstr>
      <vt:lpstr>Screenshot:-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Headers Analyzer </dc:title>
  <dc:creator>Jėb 🖤</dc:creator>
  <cp:lastModifiedBy>Jėb 🖤</cp:lastModifiedBy>
  <cp:revision>3</cp:revision>
  <dcterms:created xsi:type="dcterms:W3CDTF">2024-03-22T17:21:28Z</dcterms:created>
  <dcterms:modified xsi:type="dcterms:W3CDTF">2024-03-23T02:44:03Z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